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75494A8-B828-4E7C-8F36-2FC74CB44868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A291B91-B70C-4EB1-863A-C09D8DE239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erostem.ne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SQ3R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How do 26 letters cause so much trouble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sz="1000" dirty="0"/>
              <a:t>Copyright </a:t>
            </a:r>
            <a:br>
              <a:rPr lang="en-US" sz="1000" dirty="0"/>
            </a:br>
            <a:r>
              <a:rPr lang="en-US" sz="1000" dirty="0"/>
              <a:t>AeroSTEM Consulting, LLC</a:t>
            </a:r>
          </a:p>
          <a:p>
            <a:r>
              <a:rPr lang="en-US" sz="1000" dirty="0">
                <a:hlinkClick r:id="rId2"/>
              </a:rPr>
              <a:t>www.AeroSTEM.net</a:t>
            </a:r>
            <a:r>
              <a:rPr lang="en-US" sz="10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586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SQ3R mean?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Survey!</a:t>
            </a:r>
          </a:p>
          <a:p>
            <a:r>
              <a:rPr lang="en-US" dirty="0" smtClean="0"/>
              <a:t>Question!</a:t>
            </a:r>
          </a:p>
          <a:p>
            <a:r>
              <a:rPr lang="en-US" dirty="0" smtClean="0"/>
              <a:t>Read!</a:t>
            </a:r>
          </a:p>
          <a:p>
            <a:r>
              <a:rPr lang="en-US" dirty="0" smtClean="0"/>
              <a:t>Recite!</a:t>
            </a:r>
          </a:p>
          <a:p>
            <a:r>
              <a:rPr lang="en-US" dirty="0" smtClean="0"/>
              <a:t>Review!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256" y="1673225"/>
            <a:ext cx="3656488" cy="4718050"/>
          </a:xfrm>
        </p:spPr>
      </p:pic>
    </p:spTree>
    <p:extLst>
      <p:ext uri="{BB962C8B-B14F-4D97-AF65-F5344CB8AC3E}">
        <p14:creationId xmlns:p14="http://schemas.microsoft.com/office/powerpoint/2010/main" val="326297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Survey!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62" y="2556741"/>
            <a:ext cx="3936076" cy="295101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Title</a:t>
            </a:r>
          </a:p>
          <a:p>
            <a:r>
              <a:rPr lang="en-US" dirty="0" smtClean="0"/>
              <a:t>Headings and/or sub-headings.</a:t>
            </a:r>
          </a:p>
          <a:p>
            <a:r>
              <a:rPr lang="en-US" smtClean="0"/>
              <a:t>Vocabulary Words</a:t>
            </a:r>
            <a:endParaRPr lang="en-US" dirty="0" smtClean="0"/>
          </a:p>
          <a:p>
            <a:r>
              <a:rPr lang="en-US" dirty="0" smtClean="0"/>
              <a:t>Captions under pictures, charts, graphs and maps.</a:t>
            </a:r>
          </a:p>
          <a:p>
            <a:r>
              <a:rPr lang="en-US" dirty="0" smtClean="0"/>
              <a:t>Review questions and/or study guides.</a:t>
            </a:r>
          </a:p>
          <a:p>
            <a:r>
              <a:rPr lang="en-US" dirty="0" smtClean="0"/>
              <a:t>Introductory and concluding paragraphs</a:t>
            </a:r>
          </a:p>
          <a:p>
            <a:r>
              <a:rPr lang="en-US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10094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371600"/>
            <a:ext cx="3931920" cy="51846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Turn the title, headings, and sub-headings into questions.</a:t>
            </a:r>
          </a:p>
          <a:p>
            <a:r>
              <a:rPr lang="en-US" dirty="0" smtClean="0"/>
              <a:t>Read questions at the end of the chapters or after each sub-heading.</a:t>
            </a:r>
          </a:p>
          <a:p>
            <a:r>
              <a:rPr lang="en-US" dirty="0" smtClean="0"/>
              <a:t>Ask yourself, “What did my instructor say about this chapter?”</a:t>
            </a:r>
          </a:p>
          <a:p>
            <a:r>
              <a:rPr lang="en-US" dirty="0" smtClean="0"/>
              <a:t>Ask yourself, “What do I already know about this subject?”</a:t>
            </a:r>
          </a:p>
          <a:p>
            <a:r>
              <a:rPr lang="en-US" dirty="0" smtClean="0"/>
              <a:t>Write out your questions.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86050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25514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Read!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637626"/>
            <a:ext cx="4038600" cy="278924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Look for answers to the questions you first raised.</a:t>
            </a:r>
          </a:p>
          <a:p>
            <a:r>
              <a:rPr lang="en-US" dirty="0" smtClean="0"/>
              <a:t>Answer questions at the beginning or end of chapters or study guides.</a:t>
            </a:r>
          </a:p>
          <a:p>
            <a:r>
              <a:rPr lang="en-US" dirty="0" smtClean="0"/>
              <a:t>Reread captions under pictures, graphs, etc.</a:t>
            </a:r>
          </a:p>
          <a:p>
            <a:r>
              <a:rPr lang="en-US" dirty="0" smtClean="0"/>
              <a:t>Note all the </a:t>
            </a:r>
            <a:r>
              <a:rPr lang="en-US" u="sng" dirty="0" smtClean="0"/>
              <a:t>underlined</a:t>
            </a:r>
            <a:r>
              <a:rPr lang="en-US" dirty="0" smtClean="0"/>
              <a:t>, </a:t>
            </a:r>
            <a:r>
              <a:rPr lang="en-US" i="1" dirty="0" smtClean="0"/>
              <a:t>italicized</a:t>
            </a:r>
            <a:r>
              <a:rPr lang="en-US" dirty="0" smtClean="0"/>
              <a:t>, and </a:t>
            </a:r>
            <a:r>
              <a:rPr lang="en-US" b="1" dirty="0" smtClean="0"/>
              <a:t>bold</a:t>
            </a:r>
            <a:r>
              <a:rPr lang="en-US" dirty="0" smtClean="0"/>
              <a:t> printed words or phrases.</a:t>
            </a:r>
          </a:p>
          <a:p>
            <a:r>
              <a:rPr lang="en-US" dirty="0" smtClean="0"/>
              <a:t>Study graphic aids.</a:t>
            </a:r>
          </a:p>
          <a:p>
            <a:r>
              <a:rPr lang="en-US" dirty="0" smtClean="0"/>
              <a:t>Reduce your speed for difficult passages.</a:t>
            </a:r>
          </a:p>
          <a:p>
            <a:r>
              <a:rPr lang="en-US" dirty="0" smtClean="0"/>
              <a:t>Stop and reread parts that are not clear.</a:t>
            </a:r>
          </a:p>
          <a:p>
            <a:r>
              <a:rPr lang="en-US" dirty="0" smtClean="0"/>
              <a:t>Read only a section at a time and recite after each section.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1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Recite!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Orally ask yourself questions about what you have just read, or summarize, in your own words, what you read.</a:t>
            </a:r>
          </a:p>
          <a:p>
            <a:r>
              <a:rPr lang="en-US" dirty="0" smtClean="0"/>
              <a:t>Take notes from the text, but write important information in your own words.</a:t>
            </a:r>
          </a:p>
          <a:p>
            <a:r>
              <a:rPr lang="en-US" dirty="0" smtClean="0"/>
              <a:t>Teach someone (your parents?) about what you read.</a:t>
            </a:r>
          </a:p>
          <a:p>
            <a:r>
              <a:rPr lang="en-US" dirty="0" smtClean="0"/>
              <a:t>Quadruple strength learning:  Seeing, saying, hearing, and writing!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7775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357362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Review!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Write questions for the notes you have taken.</a:t>
            </a:r>
          </a:p>
          <a:p>
            <a:r>
              <a:rPr lang="en-US" dirty="0" smtClean="0"/>
              <a:t>Complete the SQ3R Organizer worksheet and put it with your notes.</a:t>
            </a:r>
          </a:p>
          <a:p>
            <a:r>
              <a:rPr lang="en-US" dirty="0" smtClean="0"/>
              <a:t>Read over your notes and worksheet before lecture/quiz/test.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517775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28561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143" y="381000"/>
            <a:ext cx="5551714" cy="6477000"/>
          </a:xfrm>
        </p:spPr>
      </p:pic>
    </p:spTree>
    <p:extLst>
      <p:ext uri="{BB962C8B-B14F-4D97-AF65-F5344CB8AC3E}">
        <p14:creationId xmlns:p14="http://schemas.microsoft.com/office/powerpoint/2010/main" val="253715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3942</TotalTime>
  <Words>291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Clarity</vt:lpstr>
      <vt:lpstr>SQ3R METHOD</vt:lpstr>
      <vt:lpstr>What does SQ3R mean?</vt:lpstr>
      <vt:lpstr>Survey!</vt:lpstr>
      <vt:lpstr>Question!</vt:lpstr>
      <vt:lpstr>Read!</vt:lpstr>
      <vt:lpstr>Recite!</vt:lpstr>
      <vt:lpstr>Review!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SQ3R METHOD</dc:title>
  <dc:creator>Gregory N. Cecil, M.A.S.</dc:creator>
  <cp:lastModifiedBy>Gregory N. Cecil, M.A.S.</cp:lastModifiedBy>
  <cp:revision>14</cp:revision>
  <cp:lastPrinted>2014-08-19T11:21:38Z</cp:lastPrinted>
  <dcterms:created xsi:type="dcterms:W3CDTF">2014-08-11T20:10:40Z</dcterms:created>
  <dcterms:modified xsi:type="dcterms:W3CDTF">2015-08-04T14:31:05Z</dcterms:modified>
</cp:coreProperties>
</file>